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4" r:id="rId4"/>
    <p:sldId id="258" r:id="rId5"/>
    <p:sldId id="257" r:id="rId6"/>
    <p:sldId id="265" r:id="rId7"/>
    <p:sldId id="259" r:id="rId8"/>
    <p:sldId id="266" r:id="rId9"/>
    <p:sldId id="261" r:id="rId10"/>
    <p:sldId id="260" r:id="rId11"/>
    <p:sldId id="263"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hapelrock.net/aspen/index.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Science Camp</a:t>
            </a:r>
            <a:endParaRPr lang="en-US" dirty="0"/>
          </a:p>
        </p:txBody>
      </p:sp>
      <p:sp>
        <p:nvSpPr>
          <p:cNvPr id="3" name="Subtitle 2"/>
          <p:cNvSpPr>
            <a:spLocks noGrp="1"/>
          </p:cNvSpPr>
          <p:nvPr>
            <p:ph type="subTitle" idx="1"/>
          </p:nvPr>
        </p:nvSpPr>
        <p:spPr/>
        <p:txBody>
          <a:bodyPr/>
          <a:lstStyle/>
          <a:p>
            <a:r>
              <a:rPr lang="en-US" dirty="0" smtClean="0"/>
              <a:t>May 20-22, 2019</a:t>
            </a:r>
          </a:p>
          <a:p>
            <a:r>
              <a:rPr lang="en-US" dirty="0" smtClean="0"/>
              <a:t>Chapel Rock-Aspen Creek Outdoor School</a:t>
            </a:r>
            <a:endParaRPr lang="en-US" dirty="0"/>
          </a:p>
        </p:txBody>
      </p:sp>
    </p:spTree>
    <p:extLst>
      <p:ext uri="{BB962C8B-B14F-4D97-AF65-F5344CB8AC3E}">
        <p14:creationId xmlns:p14="http://schemas.microsoft.com/office/powerpoint/2010/main" val="43764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Medications and Allergies</a:t>
            </a:r>
            <a:endParaRPr lang="en-US" dirty="0"/>
          </a:p>
        </p:txBody>
      </p:sp>
      <p:sp>
        <p:nvSpPr>
          <p:cNvPr id="3" name="Content Placeholder 2"/>
          <p:cNvSpPr>
            <a:spLocks noGrp="1"/>
          </p:cNvSpPr>
          <p:nvPr>
            <p:ph idx="1"/>
          </p:nvPr>
        </p:nvSpPr>
        <p:spPr>
          <a:xfrm>
            <a:off x="563417" y="1376219"/>
            <a:ext cx="8802255" cy="5089236"/>
          </a:xfrm>
        </p:spPr>
        <p:txBody>
          <a:bodyPr>
            <a:normAutofit/>
          </a:bodyPr>
          <a:lstStyle/>
          <a:p>
            <a:r>
              <a:rPr lang="en-US" sz="2000" dirty="0" smtClean="0"/>
              <a:t>Every child needs a </a:t>
            </a:r>
            <a:r>
              <a:rPr lang="en-US" sz="2000" i="1" dirty="0" smtClean="0"/>
              <a:t>“Parent Consent for Giving Medication</a:t>
            </a:r>
            <a:r>
              <a:rPr lang="en-US" sz="2000" dirty="0" smtClean="0"/>
              <a:t>” form signed and returned tonight</a:t>
            </a:r>
          </a:p>
          <a:p>
            <a:r>
              <a:rPr lang="en-US" sz="2000" dirty="0" smtClean="0"/>
              <a:t>Friday, May 17</a:t>
            </a:r>
            <a:r>
              <a:rPr lang="en-US" sz="2000" baseline="30000" dirty="0" smtClean="0"/>
              <a:t>th</a:t>
            </a:r>
            <a:r>
              <a:rPr lang="en-US" sz="2000" dirty="0" smtClean="0"/>
              <a:t> – before school and after school you can drop off medication with the camp nurse in the 5</a:t>
            </a:r>
            <a:r>
              <a:rPr lang="en-US" sz="2000" baseline="30000" dirty="0" smtClean="0"/>
              <a:t>th</a:t>
            </a:r>
            <a:r>
              <a:rPr lang="en-US" sz="2000" dirty="0" smtClean="0"/>
              <a:t> grade quad area.</a:t>
            </a:r>
          </a:p>
          <a:p>
            <a:r>
              <a:rPr lang="en-US" sz="2000" dirty="0" smtClean="0"/>
              <a:t>All medications stay with the camp nurse</a:t>
            </a:r>
          </a:p>
          <a:p>
            <a:r>
              <a:rPr lang="en-US" sz="2000" dirty="0" smtClean="0"/>
              <a:t>Only enough medication for days at camp</a:t>
            </a:r>
          </a:p>
          <a:p>
            <a:r>
              <a:rPr lang="en-US" sz="2000" dirty="0" smtClean="0"/>
              <a:t>Original bottle or a copy of the original bottle</a:t>
            </a:r>
          </a:p>
          <a:p>
            <a:r>
              <a:rPr lang="en-US" sz="2000" dirty="0" smtClean="0"/>
              <a:t>EPI pens with instructions (Permission to carry?)</a:t>
            </a:r>
          </a:p>
          <a:p>
            <a:r>
              <a:rPr lang="en-US" sz="2000" dirty="0" smtClean="0"/>
              <a:t>Inhalers with instructions (Permission to carry?)</a:t>
            </a:r>
          </a:p>
          <a:p>
            <a:r>
              <a:rPr lang="en-US" sz="2800" dirty="0" smtClean="0"/>
              <a:t>DO NOT DROP OFF medications with Miss G!</a:t>
            </a:r>
          </a:p>
          <a:p>
            <a:r>
              <a:rPr lang="en-US" sz="2000" dirty="0" smtClean="0"/>
              <a:t>The camp nurses will call you with questions, concerns, and updates</a:t>
            </a:r>
          </a:p>
          <a:p>
            <a:r>
              <a:rPr lang="en-US" sz="2000" dirty="0" smtClean="0"/>
              <a:t>No drops or essential oils</a:t>
            </a:r>
          </a:p>
          <a:p>
            <a:endParaRPr lang="en-US" dirty="0" smtClean="0"/>
          </a:p>
        </p:txBody>
      </p:sp>
    </p:spTree>
    <p:extLst>
      <p:ext uri="{BB962C8B-B14F-4D97-AF65-F5344CB8AC3E}">
        <p14:creationId xmlns:p14="http://schemas.microsoft.com/office/powerpoint/2010/main" val="3712921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Paperwork</a:t>
            </a:r>
            <a:endParaRPr lang="en-US" sz="4000" dirty="0"/>
          </a:p>
        </p:txBody>
      </p:sp>
      <p:sp>
        <p:nvSpPr>
          <p:cNvPr id="3" name="Content Placeholder 2"/>
          <p:cNvSpPr>
            <a:spLocks noGrp="1"/>
          </p:cNvSpPr>
          <p:nvPr>
            <p:ph idx="1"/>
          </p:nvPr>
        </p:nvSpPr>
        <p:spPr>
          <a:xfrm>
            <a:off x="785090" y="1431637"/>
            <a:ext cx="8562109" cy="4858328"/>
          </a:xfrm>
        </p:spPr>
        <p:txBody>
          <a:bodyPr>
            <a:normAutofit/>
          </a:bodyPr>
          <a:lstStyle/>
          <a:p>
            <a:r>
              <a:rPr lang="en-US" sz="3600" dirty="0" smtClean="0"/>
              <a:t>Chapel Rock Participant Form</a:t>
            </a:r>
          </a:p>
          <a:p>
            <a:pPr lvl="1"/>
            <a:r>
              <a:rPr lang="en-US" sz="3600" dirty="0" smtClean="0"/>
              <a:t>Chaperones need one</a:t>
            </a:r>
          </a:p>
          <a:p>
            <a:pPr lvl="1"/>
            <a:r>
              <a:rPr lang="en-US" sz="3600" dirty="0" smtClean="0"/>
              <a:t>Students need one</a:t>
            </a:r>
          </a:p>
          <a:p>
            <a:r>
              <a:rPr lang="en-US" sz="3600" dirty="0" smtClean="0"/>
              <a:t>ASU Prep STEM Academy Permission slip</a:t>
            </a:r>
          </a:p>
          <a:p>
            <a:r>
              <a:rPr lang="en-US" sz="3600" dirty="0" smtClean="0"/>
              <a:t>Parent Consent for Giving Medication</a:t>
            </a:r>
          </a:p>
        </p:txBody>
      </p:sp>
    </p:spTree>
    <p:extLst>
      <p:ext uri="{BB962C8B-B14F-4D97-AF65-F5344CB8AC3E}">
        <p14:creationId xmlns:p14="http://schemas.microsoft.com/office/powerpoint/2010/main" val="2941500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Remind 101</a:t>
            </a:r>
            <a:endParaRPr lang="en-US" sz="4400" dirty="0"/>
          </a:p>
        </p:txBody>
      </p:sp>
      <p:pic>
        <p:nvPicPr>
          <p:cNvPr id="6" name="Content Placeholder 5"/>
          <p:cNvPicPr>
            <a:picLocks noGrp="1" noChangeAspect="1"/>
          </p:cNvPicPr>
          <p:nvPr>
            <p:ph idx="1"/>
          </p:nvPr>
        </p:nvPicPr>
        <p:blipFill>
          <a:blip r:embed="rId2"/>
          <a:stretch>
            <a:fillRect/>
          </a:stretch>
        </p:blipFill>
        <p:spPr>
          <a:xfrm>
            <a:off x="354391" y="1376218"/>
            <a:ext cx="7912999" cy="4665807"/>
          </a:xfrm>
          <a:prstGeom prst="rect">
            <a:avLst/>
          </a:prstGeom>
        </p:spPr>
      </p:pic>
    </p:spTree>
    <p:extLst>
      <p:ext uri="{BB962C8B-B14F-4D97-AF65-F5344CB8AC3E}">
        <p14:creationId xmlns:p14="http://schemas.microsoft.com/office/powerpoint/2010/main" val="1056430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Remind 101 – Not using a smartphone</a:t>
            </a:r>
            <a:endParaRPr lang="en-US" dirty="0"/>
          </a:p>
        </p:txBody>
      </p:sp>
      <p:pic>
        <p:nvPicPr>
          <p:cNvPr id="4" name="Content Placeholder 3"/>
          <p:cNvPicPr>
            <a:picLocks noGrp="1" noChangeAspect="1"/>
          </p:cNvPicPr>
          <p:nvPr>
            <p:ph idx="1"/>
          </p:nvPr>
        </p:nvPicPr>
        <p:blipFill>
          <a:blip r:embed="rId2"/>
          <a:stretch>
            <a:fillRect/>
          </a:stretch>
        </p:blipFill>
        <p:spPr>
          <a:xfrm>
            <a:off x="243186" y="2022764"/>
            <a:ext cx="9506081" cy="4174835"/>
          </a:xfrm>
          <a:prstGeom prst="rect">
            <a:avLst/>
          </a:prstGeom>
        </p:spPr>
      </p:pic>
    </p:spTree>
    <p:extLst>
      <p:ext uri="{BB962C8B-B14F-4D97-AF65-F5344CB8AC3E}">
        <p14:creationId xmlns:p14="http://schemas.microsoft.com/office/powerpoint/2010/main" val="3334442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Chapel Rock Contact Info</a:t>
            </a:r>
            <a:endParaRPr lang="en-US" sz="4400" dirty="0"/>
          </a:p>
        </p:txBody>
      </p:sp>
      <p:sp>
        <p:nvSpPr>
          <p:cNvPr id="3" name="Content Placeholder 2"/>
          <p:cNvSpPr>
            <a:spLocks noGrp="1"/>
          </p:cNvSpPr>
          <p:nvPr>
            <p:ph idx="1"/>
          </p:nvPr>
        </p:nvSpPr>
        <p:spPr>
          <a:xfrm>
            <a:off x="677334" y="2160589"/>
            <a:ext cx="8762230" cy="4258684"/>
          </a:xfrm>
        </p:spPr>
        <p:txBody>
          <a:bodyPr>
            <a:normAutofit fontScale="92500"/>
          </a:bodyPr>
          <a:lstStyle/>
          <a:p>
            <a:pPr marL="0" indent="0" algn="ctr">
              <a:buNone/>
            </a:pPr>
            <a:r>
              <a:rPr lang="en-US" sz="4000" dirty="0" smtClean="0"/>
              <a:t>Chapel Rock</a:t>
            </a:r>
          </a:p>
          <a:p>
            <a:pPr marL="0" indent="0" algn="ctr">
              <a:buNone/>
            </a:pPr>
            <a:r>
              <a:rPr lang="en-US" sz="4000" dirty="0" smtClean="0"/>
              <a:t>928-445-3499</a:t>
            </a:r>
          </a:p>
          <a:p>
            <a:pPr marL="0" indent="0" algn="ctr">
              <a:buNone/>
            </a:pPr>
            <a:r>
              <a:rPr lang="en-US" sz="4000" dirty="0" smtClean="0"/>
              <a:t>1131 Country Club Dr.</a:t>
            </a:r>
          </a:p>
          <a:p>
            <a:pPr marL="0" indent="0" algn="ctr">
              <a:buNone/>
            </a:pPr>
            <a:r>
              <a:rPr lang="en-US" sz="4000" dirty="0" smtClean="0"/>
              <a:t>Prescott, AZ</a:t>
            </a:r>
          </a:p>
          <a:p>
            <a:pPr marL="0" indent="0" algn="ctr">
              <a:buNone/>
            </a:pPr>
            <a:r>
              <a:rPr lang="en-US" sz="4000" dirty="0" smtClean="0"/>
              <a:t>86303</a:t>
            </a:r>
          </a:p>
          <a:p>
            <a:pPr marL="0" indent="0" algn="ctr">
              <a:buNone/>
            </a:pPr>
            <a:r>
              <a:rPr lang="en-US" sz="3500" dirty="0">
                <a:hlinkClick r:id="rId2"/>
              </a:rPr>
              <a:t>http://www.chapelrock.net/aspen/index.htm</a:t>
            </a:r>
            <a:endParaRPr lang="en-US" sz="3500" dirty="0"/>
          </a:p>
        </p:txBody>
      </p:sp>
    </p:spTree>
    <p:extLst>
      <p:ext uri="{BB962C8B-B14F-4D97-AF65-F5344CB8AC3E}">
        <p14:creationId xmlns:p14="http://schemas.microsoft.com/office/powerpoint/2010/main" val="175974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Departure and Arrival</a:t>
            </a:r>
            <a:endParaRPr lang="en-US" dirty="0"/>
          </a:p>
        </p:txBody>
      </p:sp>
      <p:sp>
        <p:nvSpPr>
          <p:cNvPr id="3" name="Content Placeholder 2"/>
          <p:cNvSpPr>
            <a:spLocks noGrp="1"/>
          </p:cNvSpPr>
          <p:nvPr>
            <p:ph idx="1"/>
          </p:nvPr>
        </p:nvSpPr>
        <p:spPr>
          <a:xfrm>
            <a:off x="803564" y="1625601"/>
            <a:ext cx="8470438" cy="4415762"/>
          </a:xfrm>
        </p:spPr>
        <p:txBody>
          <a:bodyPr>
            <a:normAutofit fontScale="85000" lnSpcReduction="20000"/>
          </a:bodyPr>
          <a:lstStyle/>
          <a:p>
            <a:r>
              <a:rPr lang="en-US" sz="2200" dirty="0" smtClean="0"/>
              <a:t>DEPART ASU Prep </a:t>
            </a:r>
          </a:p>
          <a:p>
            <a:r>
              <a:rPr lang="en-US" sz="2400" dirty="0" smtClean="0"/>
              <a:t>Monday, May 20, 2019</a:t>
            </a:r>
          </a:p>
          <a:p>
            <a:r>
              <a:rPr lang="en-US" dirty="0" smtClean="0"/>
              <a:t>6:45 am Arrive at ASU Prep STEM Academy </a:t>
            </a:r>
          </a:p>
          <a:p>
            <a:r>
              <a:rPr lang="en-US" dirty="0" smtClean="0"/>
              <a:t>Bags and bedding labeled</a:t>
            </a:r>
          </a:p>
          <a:p>
            <a:r>
              <a:rPr lang="en-US" dirty="0" smtClean="0"/>
              <a:t>Carry on, pillow, a blanket that fits inside of pillowcase</a:t>
            </a:r>
          </a:p>
          <a:p>
            <a:r>
              <a:rPr lang="en-US" dirty="0" smtClean="0"/>
              <a:t>Refillable water bottle, carry on or packed in suitcase</a:t>
            </a:r>
          </a:p>
          <a:p>
            <a:r>
              <a:rPr lang="en-US" dirty="0" smtClean="0"/>
              <a:t>Check in medications</a:t>
            </a:r>
          </a:p>
          <a:p>
            <a:r>
              <a:rPr lang="en-US" dirty="0" smtClean="0"/>
              <a:t>We will provide snacks and G-Rated movies</a:t>
            </a:r>
          </a:p>
          <a:p>
            <a:pPr marL="0" indent="0">
              <a:buNone/>
            </a:pPr>
            <a:endParaRPr lang="en-US" dirty="0" smtClean="0"/>
          </a:p>
          <a:p>
            <a:r>
              <a:rPr lang="en-US" sz="2200" dirty="0" smtClean="0"/>
              <a:t>ARRIVE – Back at ASU Prep </a:t>
            </a:r>
          </a:p>
          <a:p>
            <a:r>
              <a:rPr lang="en-US" sz="2400" dirty="0" smtClean="0"/>
              <a:t>Wednesday, May 22, 2019</a:t>
            </a:r>
          </a:p>
          <a:p>
            <a:r>
              <a:rPr lang="en-US" dirty="0" smtClean="0"/>
              <a:t>1:30 pm Arrive ASU Prep</a:t>
            </a:r>
          </a:p>
          <a:p>
            <a:r>
              <a:rPr lang="en-US" dirty="0" smtClean="0"/>
              <a:t>Sign up for Remind 101 – and we will send you a text message when we are on the road.</a:t>
            </a:r>
          </a:p>
          <a:p>
            <a:endParaRPr lang="en-US" dirty="0"/>
          </a:p>
        </p:txBody>
      </p:sp>
    </p:spTree>
    <p:extLst>
      <p:ext uri="{BB962C8B-B14F-4D97-AF65-F5344CB8AC3E}">
        <p14:creationId xmlns:p14="http://schemas.microsoft.com/office/powerpoint/2010/main" val="2050806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Rules for Camp</a:t>
            </a:r>
            <a:endParaRPr lang="en-US" dirty="0"/>
          </a:p>
        </p:txBody>
      </p:sp>
      <p:sp>
        <p:nvSpPr>
          <p:cNvPr id="3" name="Content Placeholder 2"/>
          <p:cNvSpPr>
            <a:spLocks noGrp="1"/>
          </p:cNvSpPr>
          <p:nvPr>
            <p:ph idx="1"/>
          </p:nvPr>
        </p:nvSpPr>
        <p:spPr>
          <a:xfrm>
            <a:off x="677334" y="1265382"/>
            <a:ext cx="8300411" cy="5486399"/>
          </a:xfrm>
        </p:spPr>
        <p:txBody>
          <a:bodyPr/>
          <a:lstStyle/>
          <a:p>
            <a:r>
              <a:rPr lang="en-US" dirty="0" smtClean="0"/>
              <a:t>Stay with your chaperone during classes.</a:t>
            </a:r>
          </a:p>
          <a:p>
            <a:r>
              <a:rPr lang="en-US" dirty="0" smtClean="0"/>
              <a:t>Curfew is at 10:00 pm.  All students/chaperones in their cabin.</a:t>
            </a:r>
          </a:p>
          <a:p>
            <a:r>
              <a:rPr lang="en-US" dirty="0" smtClean="0"/>
              <a:t>Do not go anywhere at anytime without checking in first with your chaperone.</a:t>
            </a:r>
          </a:p>
          <a:p>
            <a:r>
              <a:rPr lang="en-US" dirty="0" smtClean="0"/>
              <a:t>Girls in girls’ cabins.</a:t>
            </a:r>
          </a:p>
          <a:p>
            <a:r>
              <a:rPr lang="en-US" dirty="0" smtClean="0"/>
              <a:t>Boys in boys’ cabins.</a:t>
            </a:r>
          </a:p>
          <a:p>
            <a:r>
              <a:rPr lang="en-US" dirty="0" smtClean="0"/>
              <a:t>No electronics.</a:t>
            </a:r>
          </a:p>
          <a:p>
            <a:r>
              <a:rPr lang="en-US" dirty="0" smtClean="0"/>
              <a:t>No cell phones.</a:t>
            </a:r>
          </a:p>
          <a:p>
            <a:r>
              <a:rPr lang="en-US" dirty="0" smtClean="0"/>
              <a:t>All medications are with the nurse.</a:t>
            </a:r>
          </a:p>
          <a:p>
            <a:r>
              <a:rPr lang="en-US" dirty="0" smtClean="0"/>
              <a:t>No knives or other weapons.</a:t>
            </a:r>
          </a:p>
          <a:p>
            <a:r>
              <a:rPr lang="en-US" dirty="0" smtClean="0"/>
              <a:t>No water guns.</a:t>
            </a:r>
          </a:p>
          <a:p>
            <a:r>
              <a:rPr lang="en-US" dirty="0" smtClean="0"/>
              <a:t>No food, candy, or gum in the cabins or outside during classes.</a:t>
            </a:r>
          </a:p>
          <a:p>
            <a:r>
              <a:rPr lang="en-US" dirty="0" smtClean="0"/>
              <a:t>Stay within the camp boundaries.</a:t>
            </a:r>
          </a:p>
          <a:p>
            <a:endParaRPr lang="en-US" dirty="0"/>
          </a:p>
        </p:txBody>
      </p:sp>
    </p:spTree>
    <p:extLst>
      <p:ext uri="{BB962C8B-B14F-4D97-AF65-F5344CB8AC3E}">
        <p14:creationId xmlns:p14="http://schemas.microsoft.com/office/powerpoint/2010/main" val="3139042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Aspen Creek Outdoor Daily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2841647"/>
              </p:ext>
            </p:extLst>
          </p:nvPr>
        </p:nvGraphicFramePr>
        <p:xfrm>
          <a:off x="529551" y="0"/>
          <a:ext cx="8596842" cy="6720241"/>
        </p:xfrm>
        <a:graphic>
          <a:graphicData uri="http://schemas.openxmlformats.org/drawingml/2006/table">
            <a:tbl>
              <a:tblPr firstRow="1" bandRow="1">
                <a:tableStyleId>{5C22544A-7EE6-4342-B048-85BDC9FD1C3A}</a:tableStyleId>
              </a:tblPr>
              <a:tblGrid>
                <a:gridCol w="2865614">
                  <a:extLst>
                    <a:ext uri="{9D8B030D-6E8A-4147-A177-3AD203B41FA5}">
                      <a16:colId xmlns:a16="http://schemas.microsoft.com/office/drawing/2014/main" val="2169077605"/>
                    </a:ext>
                  </a:extLst>
                </a:gridCol>
                <a:gridCol w="2865614">
                  <a:extLst>
                    <a:ext uri="{9D8B030D-6E8A-4147-A177-3AD203B41FA5}">
                      <a16:colId xmlns:a16="http://schemas.microsoft.com/office/drawing/2014/main" val="2544523133"/>
                    </a:ext>
                  </a:extLst>
                </a:gridCol>
                <a:gridCol w="2865614">
                  <a:extLst>
                    <a:ext uri="{9D8B030D-6E8A-4147-A177-3AD203B41FA5}">
                      <a16:colId xmlns:a16="http://schemas.microsoft.com/office/drawing/2014/main" val="4072114819"/>
                    </a:ext>
                  </a:extLst>
                </a:gridCol>
              </a:tblGrid>
              <a:tr h="720436">
                <a:tc>
                  <a:txBody>
                    <a:bodyPr/>
                    <a:lstStyle/>
                    <a:p>
                      <a:pPr algn="ctr"/>
                      <a:r>
                        <a:rPr lang="en-US" sz="3600" dirty="0" smtClean="0"/>
                        <a:t>Day 1</a:t>
                      </a:r>
                      <a:endParaRPr lang="en-US" sz="3600" dirty="0"/>
                    </a:p>
                  </a:txBody>
                  <a:tcPr/>
                </a:tc>
                <a:tc>
                  <a:txBody>
                    <a:bodyPr/>
                    <a:lstStyle/>
                    <a:p>
                      <a:pPr algn="ctr"/>
                      <a:r>
                        <a:rPr lang="en-US" sz="3600" dirty="0" smtClean="0"/>
                        <a:t>Day 2</a:t>
                      </a:r>
                      <a:endParaRPr lang="en-US" sz="3600" dirty="0"/>
                    </a:p>
                  </a:txBody>
                  <a:tcPr/>
                </a:tc>
                <a:tc>
                  <a:txBody>
                    <a:bodyPr/>
                    <a:lstStyle/>
                    <a:p>
                      <a:pPr algn="ctr"/>
                      <a:r>
                        <a:rPr lang="en-US" sz="3600" dirty="0" smtClean="0"/>
                        <a:t>Day 3</a:t>
                      </a:r>
                      <a:endParaRPr lang="en-US" sz="3600" dirty="0"/>
                    </a:p>
                  </a:txBody>
                  <a:tcPr/>
                </a:tc>
                <a:extLst>
                  <a:ext uri="{0D108BD9-81ED-4DB2-BD59-A6C34878D82A}">
                    <a16:rowId xmlns:a16="http://schemas.microsoft.com/office/drawing/2014/main" val="116850282"/>
                  </a:ext>
                </a:extLst>
              </a:tr>
              <a:tr h="5999805">
                <a:tc>
                  <a:txBody>
                    <a:bodyPr/>
                    <a:lstStyle/>
                    <a:p>
                      <a:r>
                        <a:rPr lang="en-US" sz="2000" dirty="0" smtClean="0"/>
                        <a:t>10:00-11:00 –</a:t>
                      </a:r>
                    </a:p>
                    <a:p>
                      <a:r>
                        <a:rPr lang="en-US" dirty="0" smtClean="0"/>
                        <a:t> Arrival</a:t>
                      </a:r>
                      <a:r>
                        <a:rPr lang="en-US" baseline="0" dirty="0" smtClean="0"/>
                        <a:t> &amp;</a:t>
                      </a:r>
                      <a:r>
                        <a:rPr lang="en-US" dirty="0" smtClean="0"/>
                        <a:t> Orientation </a:t>
                      </a:r>
                    </a:p>
                    <a:p>
                      <a:r>
                        <a:rPr lang="en-US" dirty="0" smtClean="0"/>
                        <a:t>• Introduce staff teachers  • </a:t>
                      </a:r>
                      <a:r>
                        <a:rPr lang="en-US" sz="1600" dirty="0" smtClean="0"/>
                        <a:t>Basic</a:t>
                      </a:r>
                      <a:r>
                        <a:rPr lang="en-US" sz="1600" baseline="0" dirty="0" smtClean="0"/>
                        <a:t> </a:t>
                      </a:r>
                      <a:r>
                        <a:rPr lang="en-US" sz="1600" dirty="0" smtClean="0"/>
                        <a:t>Rules/Expectations </a:t>
                      </a:r>
                    </a:p>
                    <a:p>
                      <a:r>
                        <a:rPr lang="en-US" dirty="0" smtClean="0"/>
                        <a:t>• Handout Notebooks </a:t>
                      </a:r>
                      <a:r>
                        <a:rPr lang="en-US" sz="2000" dirty="0" smtClean="0"/>
                        <a:t>11:30-12:00</a:t>
                      </a:r>
                      <a:r>
                        <a:rPr lang="en-US" dirty="0" smtClean="0"/>
                        <a:t> Orientation to Dining Hall and Lunch </a:t>
                      </a:r>
                      <a:r>
                        <a:rPr lang="en-US" sz="2000" dirty="0" smtClean="0"/>
                        <a:t>12:00 – 12:30</a:t>
                      </a:r>
                    </a:p>
                    <a:p>
                      <a:r>
                        <a:rPr lang="en-US" dirty="0" smtClean="0"/>
                        <a:t>Move-in to cabins </a:t>
                      </a:r>
                    </a:p>
                    <a:p>
                      <a:r>
                        <a:rPr lang="en-US" sz="2000" dirty="0" smtClean="0"/>
                        <a:t>12:30-5:00           </a:t>
                      </a:r>
                      <a:r>
                        <a:rPr lang="en-US" dirty="0" smtClean="0"/>
                        <a:t>Announcements and Activities</a:t>
                      </a:r>
                    </a:p>
                    <a:p>
                      <a:r>
                        <a:rPr lang="en-US" sz="2000" dirty="0" smtClean="0"/>
                        <a:t>5:00-5:30</a:t>
                      </a:r>
                      <a:r>
                        <a:rPr lang="en-US" dirty="0" smtClean="0"/>
                        <a:t> – Dinner </a:t>
                      </a:r>
                    </a:p>
                    <a:p>
                      <a:r>
                        <a:rPr lang="en-US" sz="2000" dirty="0" smtClean="0"/>
                        <a:t>5:30-7:00</a:t>
                      </a:r>
                      <a:r>
                        <a:rPr lang="en-US" dirty="0" smtClean="0"/>
                        <a:t> – Free </a:t>
                      </a:r>
                      <a:r>
                        <a:rPr lang="en-US" sz="1400" dirty="0" smtClean="0"/>
                        <a:t>Time</a:t>
                      </a:r>
                      <a:r>
                        <a:rPr lang="en-US" dirty="0" smtClean="0"/>
                        <a:t> </a:t>
                      </a:r>
                    </a:p>
                    <a:p>
                      <a:r>
                        <a:rPr lang="en-US" sz="2000" dirty="0" smtClean="0"/>
                        <a:t>7:00-8:30</a:t>
                      </a:r>
                      <a:r>
                        <a:rPr lang="en-US" dirty="0" smtClean="0"/>
                        <a:t> –</a:t>
                      </a:r>
                    </a:p>
                    <a:p>
                      <a:r>
                        <a:rPr lang="en-US" dirty="0" smtClean="0"/>
                        <a:t>        Evening Activity </a:t>
                      </a:r>
                    </a:p>
                    <a:p>
                      <a:r>
                        <a:rPr lang="en-US" sz="2000" dirty="0" smtClean="0"/>
                        <a:t>8:30-10:00</a:t>
                      </a:r>
                      <a:r>
                        <a:rPr lang="en-US" dirty="0" smtClean="0"/>
                        <a:t>– </a:t>
                      </a:r>
                    </a:p>
                    <a:p>
                      <a:r>
                        <a:rPr lang="en-US" dirty="0" smtClean="0"/>
                        <a:t>        Prepare for bed </a:t>
                      </a:r>
                    </a:p>
                    <a:p>
                      <a:r>
                        <a:rPr lang="en-US" sz="2000" dirty="0" smtClean="0"/>
                        <a:t>10:00 – Lights Out</a:t>
                      </a:r>
                      <a:endParaRPr lang="en-US" sz="2000" dirty="0"/>
                    </a:p>
                  </a:txBody>
                  <a:tcPr/>
                </a:tc>
                <a:tc>
                  <a:txBody>
                    <a:bodyPr/>
                    <a:lstStyle/>
                    <a:p>
                      <a:r>
                        <a:rPr lang="en-US" sz="2000" dirty="0" smtClean="0"/>
                        <a:t>7:00 </a:t>
                      </a:r>
                      <a:r>
                        <a:rPr lang="en-US" dirty="0" smtClean="0"/>
                        <a:t>– Rise and Shine! </a:t>
                      </a:r>
                      <a:r>
                        <a:rPr lang="en-US" sz="2000" dirty="0" smtClean="0"/>
                        <a:t>7:30-8:00</a:t>
                      </a:r>
                      <a:r>
                        <a:rPr lang="en-US" dirty="0" smtClean="0"/>
                        <a:t> – Breakfast </a:t>
                      </a:r>
                      <a:r>
                        <a:rPr lang="en-US" sz="2000" dirty="0" smtClean="0"/>
                        <a:t>8:00-8:30</a:t>
                      </a:r>
                      <a:r>
                        <a:rPr lang="en-US" dirty="0" smtClean="0"/>
                        <a:t> – Free Time </a:t>
                      </a:r>
                      <a:r>
                        <a:rPr lang="en-US" sz="2000" dirty="0" smtClean="0"/>
                        <a:t>8:30-11:30</a:t>
                      </a:r>
                      <a:r>
                        <a:rPr lang="en-US" dirty="0" smtClean="0"/>
                        <a:t> – Announcements + Activities! </a:t>
                      </a:r>
                    </a:p>
                    <a:p>
                      <a:r>
                        <a:rPr lang="en-US" sz="2000" dirty="0" smtClean="0"/>
                        <a:t>11:30-12:00</a:t>
                      </a:r>
                      <a:r>
                        <a:rPr lang="en-US" dirty="0" smtClean="0"/>
                        <a:t> – Lunch </a:t>
                      </a:r>
                      <a:r>
                        <a:rPr lang="en-US" sz="2000" dirty="0" smtClean="0"/>
                        <a:t>12:00-12:30</a:t>
                      </a:r>
                      <a:r>
                        <a:rPr lang="en-US" dirty="0" smtClean="0"/>
                        <a:t> – Free Time </a:t>
                      </a:r>
                      <a:r>
                        <a:rPr lang="en-US" sz="2000" dirty="0" smtClean="0"/>
                        <a:t>12:30-5:00 </a:t>
                      </a:r>
                      <a:r>
                        <a:rPr lang="en-US" dirty="0" smtClean="0"/>
                        <a:t>– Announcements + Activities! </a:t>
                      </a:r>
                    </a:p>
                    <a:p>
                      <a:r>
                        <a:rPr lang="en-US" sz="2000" dirty="0" smtClean="0"/>
                        <a:t>5:00-5:30</a:t>
                      </a:r>
                      <a:r>
                        <a:rPr lang="en-US" dirty="0" smtClean="0"/>
                        <a:t> – Dinner </a:t>
                      </a:r>
                    </a:p>
                    <a:p>
                      <a:r>
                        <a:rPr lang="en-US" sz="2000" dirty="0" smtClean="0"/>
                        <a:t>5:30-7:00 </a:t>
                      </a:r>
                      <a:r>
                        <a:rPr lang="en-US" dirty="0" smtClean="0"/>
                        <a:t>– Free Time </a:t>
                      </a:r>
                      <a:r>
                        <a:rPr lang="en-US" sz="2000" dirty="0" smtClean="0"/>
                        <a:t>7:00-8:30</a:t>
                      </a:r>
                      <a:r>
                        <a:rPr lang="en-US" dirty="0" smtClean="0"/>
                        <a:t> –</a:t>
                      </a:r>
                    </a:p>
                    <a:p>
                      <a:r>
                        <a:rPr lang="en-US" dirty="0" smtClean="0"/>
                        <a:t>       Evening Activity </a:t>
                      </a:r>
                    </a:p>
                    <a:p>
                      <a:r>
                        <a:rPr lang="en-US" sz="2000" dirty="0" smtClean="0"/>
                        <a:t>8:30-10:00</a:t>
                      </a:r>
                      <a:r>
                        <a:rPr lang="en-US" dirty="0" smtClean="0"/>
                        <a:t> – </a:t>
                      </a:r>
                    </a:p>
                    <a:p>
                      <a:r>
                        <a:rPr lang="en-US" dirty="0" smtClean="0"/>
                        <a:t>      Clean-up</a:t>
                      </a:r>
                    </a:p>
                    <a:p>
                      <a:r>
                        <a:rPr lang="en-US" dirty="0" smtClean="0"/>
                        <a:t>      Prepare for bed </a:t>
                      </a:r>
                    </a:p>
                    <a:p>
                      <a:r>
                        <a:rPr lang="en-US" sz="2000" dirty="0" smtClean="0"/>
                        <a:t>10:00 </a:t>
                      </a:r>
                      <a:r>
                        <a:rPr lang="en-US" dirty="0" smtClean="0"/>
                        <a:t>– Lights Out</a:t>
                      </a:r>
                      <a:endParaRPr lang="en-US" dirty="0"/>
                    </a:p>
                  </a:txBody>
                  <a:tcPr/>
                </a:tc>
                <a:tc>
                  <a:txBody>
                    <a:bodyPr/>
                    <a:lstStyle/>
                    <a:p>
                      <a:r>
                        <a:rPr lang="en-US" sz="2000" dirty="0" smtClean="0"/>
                        <a:t>7:00</a:t>
                      </a:r>
                      <a:r>
                        <a:rPr lang="en-US" dirty="0" smtClean="0"/>
                        <a:t> – Rise and Shine! </a:t>
                      </a:r>
                      <a:r>
                        <a:rPr lang="en-US" sz="2000" dirty="0" smtClean="0"/>
                        <a:t>7:30-8:00</a:t>
                      </a:r>
                      <a:r>
                        <a:rPr lang="en-US" dirty="0" smtClean="0"/>
                        <a:t> – Breakfast </a:t>
                      </a:r>
                      <a:r>
                        <a:rPr lang="en-US" sz="2000" dirty="0" smtClean="0"/>
                        <a:t>8:00-9:00</a:t>
                      </a:r>
                      <a:r>
                        <a:rPr lang="en-US" dirty="0" smtClean="0"/>
                        <a:t> – Pack up bags, clean and bring to bags bus depot </a:t>
                      </a:r>
                    </a:p>
                    <a:p>
                      <a:r>
                        <a:rPr lang="en-US" sz="2000" dirty="0" smtClean="0"/>
                        <a:t>9:00-9:15</a:t>
                      </a:r>
                      <a:r>
                        <a:rPr lang="en-US" dirty="0" smtClean="0"/>
                        <a:t> – Cabin Check, </a:t>
                      </a:r>
                      <a:r>
                        <a:rPr lang="en-US" sz="2000" dirty="0" smtClean="0"/>
                        <a:t>9:30</a:t>
                      </a:r>
                      <a:r>
                        <a:rPr lang="en-US" dirty="0" smtClean="0"/>
                        <a:t> – Big Group Picture (Meet at Horseshoe)</a:t>
                      </a:r>
                    </a:p>
                    <a:p>
                      <a:r>
                        <a:rPr lang="en-US" dirty="0" smtClean="0"/>
                        <a:t>9:30-11:00 –</a:t>
                      </a:r>
                    </a:p>
                    <a:p>
                      <a:r>
                        <a:rPr lang="en-US" dirty="0" smtClean="0"/>
                        <a:t>Final Group Activity</a:t>
                      </a:r>
                    </a:p>
                    <a:p>
                      <a:r>
                        <a:rPr lang="en-US" dirty="0" smtClean="0"/>
                        <a:t>11:00am Departure</a:t>
                      </a:r>
                    </a:p>
                    <a:p>
                      <a:r>
                        <a:rPr lang="en-US" dirty="0" smtClean="0"/>
                        <a:t>1:30 pm  Arrival Time</a:t>
                      </a:r>
                    </a:p>
                    <a:p>
                      <a:r>
                        <a:rPr lang="en-US" dirty="0" smtClean="0"/>
                        <a:t>ASU Prep STEM Academy</a:t>
                      </a:r>
                    </a:p>
                    <a:p>
                      <a:r>
                        <a:rPr lang="en-US" dirty="0" smtClean="0"/>
                        <a:t>*We</a:t>
                      </a:r>
                      <a:r>
                        <a:rPr lang="en-US" baseline="0" dirty="0" smtClean="0"/>
                        <a:t> will send a notice VIA   </a:t>
                      </a:r>
                    </a:p>
                    <a:p>
                      <a:endParaRPr lang="en-US" baseline="0" dirty="0" smtClean="0"/>
                    </a:p>
                    <a:p>
                      <a:endParaRPr lang="en-US" baseline="0" dirty="0" smtClean="0"/>
                    </a:p>
                    <a:p>
                      <a:r>
                        <a:rPr lang="en-US" sz="2400" baseline="0" dirty="0" smtClean="0"/>
                        <a:t>Remind 101 </a:t>
                      </a:r>
                      <a:r>
                        <a:rPr lang="en-US" baseline="0" dirty="0" smtClean="0"/>
                        <a:t>– </a:t>
                      </a:r>
                    </a:p>
                    <a:p>
                      <a:r>
                        <a:rPr lang="en-US" baseline="0" dirty="0" smtClean="0"/>
                        <a:t>         Please Sign up</a:t>
                      </a:r>
                      <a:endParaRPr lang="en-US" dirty="0"/>
                    </a:p>
                  </a:txBody>
                  <a:tcPr/>
                </a:tc>
                <a:extLst>
                  <a:ext uri="{0D108BD9-81ED-4DB2-BD59-A6C34878D82A}">
                    <a16:rowId xmlns:a16="http://schemas.microsoft.com/office/drawing/2014/main" val="4203517441"/>
                  </a:ext>
                </a:extLst>
              </a:tr>
            </a:tbl>
          </a:graphicData>
        </a:graphic>
      </p:graphicFrame>
    </p:spTree>
    <p:extLst>
      <p:ext uri="{BB962C8B-B14F-4D97-AF65-F5344CB8AC3E}">
        <p14:creationId xmlns:p14="http://schemas.microsoft.com/office/powerpoint/2010/main" val="2889447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Meals</a:t>
            </a:r>
            <a:endParaRPr lang="en-US" dirty="0"/>
          </a:p>
        </p:txBody>
      </p:sp>
      <p:sp>
        <p:nvSpPr>
          <p:cNvPr id="3" name="Content Placeholder 2"/>
          <p:cNvSpPr>
            <a:spLocks noGrp="1"/>
          </p:cNvSpPr>
          <p:nvPr>
            <p:ph idx="1"/>
          </p:nvPr>
        </p:nvSpPr>
        <p:spPr>
          <a:xfrm>
            <a:off x="591127" y="1330037"/>
            <a:ext cx="8959273" cy="5237018"/>
          </a:xfrm>
        </p:spPr>
        <p:txBody>
          <a:bodyPr>
            <a:normAutofit/>
          </a:bodyPr>
          <a:lstStyle/>
          <a:p>
            <a:r>
              <a:rPr lang="en-US" dirty="0"/>
              <a:t>Food and Meals Breakfast, lunch, and dinner are served in our dining hall. Our </a:t>
            </a:r>
            <a:r>
              <a:rPr lang="en-US" dirty="0" smtClean="0"/>
              <a:t>well balanced</a:t>
            </a:r>
            <a:r>
              <a:rPr lang="en-US" dirty="0"/>
              <a:t>, kid-friendly meals are planned and prepared daily by our head chef, Tom Farley, and his experienced food service staff. </a:t>
            </a:r>
            <a:endParaRPr lang="en-US" dirty="0" smtClean="0"/>
          </a:p>
          <a:p>
            <a:r>
              <a:rPr lang="en-US" dirty="0" smtClean="0"/>
              <a:t>With </a:t>
            </a:r>
            <a:r>
              <a:rPr lang="en-US" dirty="0"/>
              <a:t>vegetarian, gluten-free, and dairy-free options, we are happy to accommodate for any special dietary restrictions or allergies. We just ask that you please give us your requests in advance. </a:t>
            </a:r>
            <a:endParaRPr lang="en-US" dirty="0" smtClean="0"/>
          </a:p>
          <a:p>
            <a:pPr lvl="5"/>
            <a:r>
              <a:rPr lang="en-US" sz="2400" b="1" dirty="0" smtClean="0"/>
              <a:t>Dining </a:t>
            </a:r>
            <a:r>
              <a:rPr lang="en-US" sz="2400" b="1" dirty="0"/>
              <a:t>Hall </a:t>
            </a:r>
            <a:r>
              <a:rPr lang="en-US" sz="2400" b="1" dirty="0" smtClean="0"/>
              <a:t>Rules!</a:t>
            </a:r>
          </a:p>
          <a:p>
            <a:r>
              <a:rPr lang="en-US" dirty="0" smtClean="0"/>
              <a:t> </a:t>
            </a:r>
            <a:r>
              <a:rPr lang="en-US" dirty="0"/>
              <a:t>Please talk only with the folks at your table (to keep the noise level down</a:t>
            </a:r>
            <a:r>
              <a:rPr lang="en-US" dirty="0" smtClean="0"/>
              <a:t>).</a:t>
            </a:r>
          </a:p>
          <a:p>
            <a:r>
              <a:rPr lang="en-US" dirty="0" smtClean="0"/>
              <a:t>Please </a:t>
            </a:r>
            <a:r>
              <a:rPr lang="en-US" dirty="0"/>
              <a:t>take only what you will eat and make sure there is enough for </a:t>
            </a:r>
            <a:r>
              <a:rPr lang="en-US" dirty="0" smtClean="0"/>
              <a:t>everyone.  </a:t>
            </a:r>
          </a:p>
          <a:p>
            <a:r>
              <a:rPr lang="en-US" dirty="0" smtClean="0"/>
              <a:t>Please </a:t>
            </a:r>
            <a:r>
              <a:rPr lang="en-US" dirty="0"/>
              <a:t>be polite by staying quiet during announcements before and after the </a:t>
            </a:r>
            <a:r>
              <a:rPr lang="en-US" dirty="0" smtClean="0"/>
              <a:t>meals. </a:t>
            </a:r>
          </a:p>
          <a:p>
            <a:r>
              <a:rPr lang="en-US" dirty="0" smtClean="0"/>
              <a:t>Students </a:t>
            </a:r>
            <a:r>
              <a:rPr lang="en-US" dirty="0"/>
              <a:t>are responsible for clearing their own tables and one cabin group per meal will be assigned dining hall wipe-down </a:t>
            </a:r>
            <a:r>
              <a:rPr lang="en-US" dirty="0" smtClean="0"/>
              <a:t>duty. </a:t>
            </a:r>
          </a:p>
          <a:p>
            <a:r>
              <a:rPr lang="en-US" dirty="0" smtClean="0"/>
              <a:t>A </a:t>
            </a:r>
            <a:r>
              <a:rPr lang="en-US" dirty="0"/>
              <a:t>typical day's meals at Chapel Rock may look something like this: </a:t>
            </a:r>
          </a:p>
        </p:txBody>
      </p:sp>
    </p:spTree>
    <p:extLst>
      <p:ext uri="{BB962C8B-B14F-4D97-AF65-F5344CB8AC3E}">
        <p14:creationId xmlns:p14="http://schemas.microsoft.com/office/powerpoint/2010/main" val="2248169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Sample Daily Menu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514353"/>
              </p:ext>
            </p:extLst>
          </p:nvPr>
        </p:nvGraphicFramePr>
        <p:xfrm>
          <a:off x="677861" y="1330037"/>
          <a:ext cx="8835594" cy="5329946"/>
        </p:xfrm>
        <a:graphic>
          <a:graphicData uri="http://schemas.openxmlformats.org/drawingml/2006/table">
            <a:tbl>
              <a:tblPr firstRow="1" bandRow="1">
                <a:tableStyleId>{5C22544A-7EE6-4342-B048-85BDC9FD1C3A}</a:tableStyleId>
              </a:tblPr>
              <a:tblGrid>
                <a:gridCol w="4417797">
                  <a:extLst>
                    <a:ext uri="{9D8B030D-6E8A-4147-A177-3AD203B41FA5}">
                      <a16:colId xmlns:a16="http://schemas.microsoft.com/office/drawing/2014/main" val="480150594"/>
                    </a:ext>
                  </a:extLst>
                </a:gridCol>
                <a:gridCol w="4417797">
                  <a:extLst>
                    <a:ext uri="{9D8B030D-6E8A-4147-A177-3AD203B41FA5}">
                      <a16:colId xmlns:a16="http://schemas.microsoft.com/office/drawing/2014/main" val="1010513744"/>
                    </a:ext>
                  </a:extLst>
                </a:gridCol>
              </a:tblGrid>
              <a:tr h="1662905">
                <a:tc>
                  <a:txBody>
                    <a:bodyPr/>
                    <a:lstStyle/>
                    <a:p>
                      <a:pPr algn="ctr"/>
                      <a:endParaRPr lang="en-US" dirty="0" smtClean="0"/>
                    </a:p>
                    <a:p>
                      <a:pPr algn="ctr"/>
                      <a:r>
                        <a:rPr lang="en-US" sz="4400" dirty="0" smtClean="0"/>
                        <a:t>Breakfast</a:t>
                      </a:r>
                      <a:r>
                        <a:rPr lang="en-US" sz="4400" baseline="0" dirty="0" smtClean="0"/>
                        <a:t> </a:t>
                      </a:r>
                      <a:endParaRPr lang="en-US" sz="4400" dirty="0"/>
                    </a:p>
                  </a:txBody>
                  <a:tcPr/>
                </a:tc>
                <a:tc>
                  <a:txBody>
                    <a:bodyPr/>
                    <a:lstStyle/>
                    <a:p>
                      <a:pPr algn="ctr"/>
                      <a:r>
                        <a:rPr lang="en-US" sz="1600" dirty="0" smtClean="0"/>
                        <a:t>French Toast </a:t>
                      </a:r>
                    </a:p>
                    <a:p>
                      <a:pPr algn="ctr"/>
                      <a:r>
                        <a:rPr lang="en-US" sz="1600" dirty="0" smtClean="0"/>
                        <a:t>Scrambled</a:t>
                      </a:r>
                      <a:r>
                        <a:rPr lang="en-US" sz="1600" baseline="0" dirty="0" smtClean="0"/>
                        <a:t> eggs</a:t>
                      </a:r>
                    </a:p>
                    <a:p>
                      <a:pPr algn="ctr"/>
                      <a:r>
                        <a:rPr lang="en-US" sz="1600" baseline="0" dirty="0" smtClean="0"/>
                        <a:t>Hash Browns</a:t>
                      </a:r>
                    </a:p>
                    <a:p>
                      <a:pPr algn="ctr"/>
                      <a:r>
                        <a:rPr lang="en-US" sz="1600" baseline="0" dirty="0" smtClean="0"/>
                        <a:t>Sweet Bread</a:t>
                      </a:r>
                    </a:p>
                    <a:p>
                      <a:pPr algn="ctr"/>
                      <a:r>
                        <a:rPr lang="en-US" sz="1600" baseline="0" dirty="0" smtClean="0"/>
                        <a:t>Fresh fruit, yogurt &amp; granola bar</a:t>
                      </a:r>
                    </a:p>
                    <a:p>
                      <a:pPr algn="ctr"/>
                      <a:r>
                        <a:rPr lang="en-US" sz="1600" baseline="0" dirty="0" smtClean="0"/>
                        <a:t>Oatmeal</a:t>
                      </a:r>
                      <a:endParaRPr lang="en-US" sz="1600" dirty="0"/>
                    </a:p>
                  </a:txBody>
                  <a:tcPr/>
                </a:tc>
                <a:extLst>
                  <a:ext uri="{0D108BD9-81ED-4DB2-BD59-A6C34878D82A}">
                    <a16:rowId xmlns:a16="http://schemas.microsoft.com/office/drawing/2014/main" val="2062857557"/>
                  </a:ext>
                </a:extLst>
              </a:tr>
              <a:tr h="1244955">
                <a:tc>
                  <a:txBody>
                    <a:bodyPr/>
                    <a:lstStyle/>
                    <a:p>
                      <a:pPr algn="ctr"/>
                      <a:endParaRPr lang="en-US" dirty="0" smtClean="0">
                        <a:solidFill>
                          <a:srgbClr val="00B050"/>
                        </a:solidFill>
                      </a:endParaRPr>
                    </a:p>
                    <a:p>
                      <a:pPr algn="ctr"/>
                      <a:r>
                        <a:rPr lang="en-US" sz="4400" dirty="0" smtClean="0">
                          <a:solidFill>
                            <a:srgbClr val="00B050"/>
                          </a:solidFill>
                        </a:rPr>
                        <a:t>Lunch</a:t>
                      </a:r>
                      <a:endParaRPr lang="en-US" sz="4400" dirty="0">
                        <a:solidFill>
                          <a:srgbClr val="00B050"/>
                        </a:solidFill>
                      </a:endParaRPr>
                    </a:p>
                  </a:txBody>
                  <a:tcPr/>
                </a:tc>
                <a:tc>
                  <a:txBody>
                    <a:bodyPr/>
                    <a:lstStyle/>
                    <a:p>
                      <a:pPr algn="ctr"/>
                      <a:r>
                        <a:rPr lang="en-US" sz="1800" b="1" dirty="0" smtClean="0">
                          <a:solidFill>
                            <a:srgbClr val="00B050"/>
                          </a:solidFill>
                        </a:rPr>
                        <a:t>Grilled Cheese</a:t>
                      </a:r>
                    </a:p>
                    <a:p>
                      <a:pPr algn="ctr"/>
                      <a:r>
                        <a:rPr lang="en-US" sz="1800" b="1" dirty="0" smtClean="0">
                          <a:solidFill>
                            <a:srgbClr val="00B050"/>
                          </a:solidFill>
                        </a:rPr>
                        <a:t>Tater Tots</a:t>
                      </a:r>
                    </a:p>
                    <a:p>
                      <a:pPr algn="ctr"/>
                      <a:r>
                        <a:rPr lang="en-US" sz="1800" b="1" dirty="0" smtClean="0">
                          <a:solidFill>
                            <a:srgbClr val="00B050"/>
                          </a:solidFill>
                        </a:rPr>
                        <a:t>Salad &amp; Fruit Bar</a:t>
                      </a:r>
                    </a:p>
                    <a:p>
                      <a:pPr algn="ctr"/>
                      <a:r>
                        <a:rPr lang="en-US" sz="1800" b="1" dirty="0" smtClean="0">
                          <a:solidFill>
                            <a:srgbClr val="00B050"/>
                          </a:solidFill>
                        </a:rPr>
                        <a:t>Dessert</a:t>
                      </a:r>
                      <a:endParaRPr lang="en-US" sz="1800" b="1" dirty="0">
                        <a:solidFill>
                          <a:srgbClr val="00B050"/>
                        </a:solidFill>
                      </a:endParaRPr>
                    </a:p>
                  </a:txBody>
                  <a:tcPr/>
                </a:tc>
                <a:extLst>
                  <a:ext uri="{0D108BD9-81ED-4DB2-BD59-A6C34878D82A}">
                    <a16:rowId xmlns:a16="http://schemas.microsoft.com/office/drawing/2014/main" val="2279451025"/>
                  </a:ext>
                </a:extLst>
              </a:tr>
              <a:tr h="1662905">
                <a:tc>
                  <a:txBody>
                    <a:bodyPr/>
                    <a:lstStyle/>
                    <a:p>
                      <a:pPr algn="ctr"/>
                      <a:endParaRPr lang="en-US" dirty="0" smtClean="0">
                        <a:solidFill>
                          <a:srgbClr val="00B050"/>
                        </a:solidFill>
                      </a:endParaRPr>
                    </a:p>
                    <a:p>
                      <a:pPr algn="ctr"/>
                      <a:r>
                        <a:rPr lang="en-US" sz="4400" dirty="0" smtClean="0">
                          <a:solidFill>
                            <a:srgbClr val="00B050"/>
                          </a:solidFill>
                        </a:rPr>
                        <a:t>Dinner</a:t>
                      </a:r>
                      <a:endParaRPr lang="en-US" sz="4400" dirty="0">
                        <a:solidFill>
                          <a:srgbClr val="00B050"/>
                        </a:solidFill>
                      </a:endParaRPr>
                    </a:p>
                  </a:txBody>
                  <a:tcPr/>
                </a:tc>
                <a:tc>
                  <a:txBody>
                    <a:bodyPr/>
                    <a:lstStyle/>
                    <a:p>
                      <a:pPr algn="ctr"/>
                      <a:r>
                        <a:rPr lang="en-US" sz="1800" dirty="0" smtClean="0">
                          <a:solidFill>
                            <a:srgbClr val="00B050"/>
                          </a:solidFill>
                        </a:rPr>
                        <a:t>Pasta Bar </a:t>
                      </a:r>
                    </a:p>
                    <a:p>
                      <a:pPr algn="ctr"/>
                      <a:r>
                        <a:rPr lang="en-US" sz="1800" dirty="0" smtClean="0">
                          <a:solidFill>
                            <a:srgbClr val="00B050"/>
                          </a:solidFill>
                        </a:rPr>
                        <a:t>Meatballs and Marinara</a:t>
                      </a:r>
                    </a:p>
                    <a:p>
                      <a:pPr algn="ctr"/>
                      <a:r>
                        <a:rPr lang="en-US" sz="1800" dirty="0" smtClean="0">
                          <a:solidFill>
                            <a:srgbClr val="00B050"/>
                          </a:solidFill>
                        </a:rPr>
                        <a:t>Cooked Vegetable</a:t>
                      </a:r>
                    </a:p>
                    <a:p>
                      <a:pPr algn="ctr"/>
                      <a:r>
                        <a:rPr lang="en-US" sz="1800" dirty="0" smtClean="0">
                          <a:solidFill>
                            <a:srgbClr val="00B050"/>
                          </a:solidFill>
                        </a:rPr>
                        <a:t>Bread, Rolls &amp; butter</a:t>
                      </a:r>
                    </a:p>
                    <a:p>
                      <a:pPr algn="ctr"/>
                      <a:r>
                        <a:rPr lang="en-US" sz="1800" dirty="0" smtClean="0">
                          <a:solidFill>
                            <a:srgbClr val="00B050"/>
                          </a:solidFill>
                        </a:rPr>
                        <a:t>Salad</a:t>
                      </a:r>
                      <a:r>
                        <a:rPr lang="en-US" sz="1800" baseline="0" dirty="0" smtClean="0">
                          <a:solidFill>
                            <a:srgbClr val="00B050"/>
                          </a:solidFill>
                        </a:rPr>
                        <a:t> &amp; Fruit bar</a:t>
                      </a:r>
                    </a:p>
                    <a:p>
                      <a:pPr algn="ctr"/>
                      <a:r>
                        <a:rPr lang="en-US" sz="1800" baseline="0" dirty="0" smtClean="0">
                          <a:solidFill>
                            <a:srgbClr val="00B050"/>
                          </a:solidFill>
                        </a:rPr>
                        <a:t>Dessert</a:t>
                      </a:r>
                      <a:endParaRPr lang="en-US" sz="1800" dirty="0">
                        <a:solidFill>
                          <a:srgbClr val="00B050"/>
                        </a:solidFill>
                      </a:endParaRPr>
                    </a:p>
                  </a:txBody>
                  <a:tcPr/>
                </a:tc>
                <a:extLst>
                  <a:ext uri="{0D108BD9-81ED-4DB2-BD59-A6C34878D82A}">
                    <a16:rowId xmlns:a16="http://schemas.microsoft.com/office/drawing/2014/main" val="2045930568"/>
                  </a:ext>
                </a:extLst>
              </a:tr>
              <a:tr h="684726">
                <a:tc>
                  <a:txBody>
                    <a:bodyPr/>
                    <a:lstStyle/>
                    <a:p>
                      <a:pPr algn="ctr"/>
                      <a:r>
                        <a:rPr lang="en-US" sz="3600" dirty="0" smtClean="0">
                          <a:solidFill>
                            <a:srgbClr val="00B050"/>
                          </a:solidFill>
                        </a:rPr>
                        <a:t>Drinks</a:t>
                      </a:r>
                      <a:endParaRPr lang="en-US" sz="3600" dirty="0">
                        <a:solidFill>
                          <a:srgbClr val="00B050"/>
                        </a:solidFill>
                      </a:endParaRPr>
                    </a:p>
                  </a:txBody>
                  <a:tcPr/>
                </a:tc>
                <a:tc>
                  <a:txBody>
                    <a:bodyPr/>
                    <a:lstStyle/>
                    <a:p>
                      <a:pPr algn="ctr"/>
                      <a:r>
                        <a:rPr lang="en-US" dirty="0" smtClean="0">
                          <a:solidFill>
                            <a:srgbClr val="00B050"/>
                          </a:solidFill>
                        </a:rPr>
                        <a:t>Fountain Drinks, Juice, water,</a:t>
                      </a:r>
                    </a:p>
                    <a:p>
                      <a:pPr algn="ctr"/>
                      <a:r>
                        <a:rPr lang="en-US" dirty="0" smtClean="0">
                          <a:solidFill>
                            <a:srgbClr val="00B050"/>
                          </a:solidFill>
                        </a:rPr>
                        <a:t>Hot</a:t>
                      </a:r>
                      <a:r>
                        <a:rPr lang="en-US" baseline="0" dirty="0" smtClean="0">
                          <a:solidFill>
                            <a:srgbClr val="00B050"/>
                          </a:solidFill>
                        </a:rPr>
                        <a:t> Chocolate, Tea, Coffee</a:t>
                      </a:r>
                      <a:endParaRPr lang="en-US" dirty="0">
                        <a:solidFill>
                          <a:srgbClr val="00B050"/>
                        </a:solidFill>
                      </a:endParaRPr>
                    </a:p>
                  </a:txBody>
                  <a:tcPr/>
                </a:tc>
                <a:extLst>
                  <a:ext uri="{0D108BD9-81ED-4DB2-BD59-A6C34878D82A}">
                    <a16:rowId xmlns:a16="http://schemas.microsoft.com/office/drawing/2014/main" val="3444739788"/>
                  </a:ext>
                </a:extLst>
              </a:tr>
            </a:tbl>
          </a:graphicData>
        </a:graphic>
      </p:graphicFrame>
    </p:spTree>
    <p:extLst>
      <p:ext uri="{BB962C8B-B14F-4D97-AF65-F5344CB8AC3E}">
        <p14:creationId xmlns:p14="http://schemas.microsoft.com/office/powerpoint/2010/main" val="797292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Packing List</a:t>
            </a:r>
            <a:br>
              <a:rPr lang="en-US" dirty="0" smtClean="0"/>
            </a:br>
            <a:endParaRPr lang="en-US" dirty="0"/>
          </a:p>
        </p:txBody>
      </p:sp>
      <p:sp>
        <p:nvSpPr>
          <p:cNvPr id="3" name="Content Placeholder 2"/>
          <p:cNvSpPr>
            <a:spLocks noGrp="1"/>
          </p:cNvSpPr>
          <p:nvPr>
            <p:ph idx="1"/>
          </p:nvPr>
        </p:nvSpPr>
        <p:spPr>
          <a:xfrm>
            <a:off x="677334" y="1163782"/>
            <a:ext cx="9094740" cy="5532581"/>
          </a:xfrm>
        </p:spPr>
        <p:txBody>
          <a:bodyPr>
            <a:normAutofit lnSpcReduction="10000"/>
          </a:bodyPr>
          <a:lstStyle/>
          <a:p>
            <a:endParaRPr lang="en-US" b="1" dirty="0" smtClean="0"/>
          </a:p>
          <a:p>
            <a:r>
              <a:rPr lang="en-US" b="1" dirty="0" smtClean="0"/>
              <a:t>one </a:t>
            </a:r>
            <a:r>
              <a:rPr lang="en-US" b="1" dirty="0"/>
              <a:t>medium size suitcase or duffel </a:t>
            </a:r>
            <a:r>
              <a:rPr lang="en-US" b="1" dirty="0" smtClean="0"/>
              <a:t>bag   13 X 24 X 12</a:t>
            </a:r>
            <a:endParaRPr lang="en-US" dirty="0" smtClean="0"/>
          </a:p>
          <a:p>
            <a:r>
              <a:rPr lang="en-US" dirty="0" smtClean="0"/>
              <a:t>a </a:t>
            </a:r>
            <a:r>
              <a:rPr lang="en-US" b="1" dirty="0" smtClean="0"/>
              <a:t>sleeping bag or bed roll</a:t>
            </a:r>
            <a:r>
              <a:rPr lang="en-US" dirty="0" smtClean="0"/>
              <a:t> (Please </a:t>
            </a:r>
            <a:r>
              <a:rPr lang="en-US" dirty="0"/>
              <a:t>label all suitcases/duffel </a:t>
            </a:r>
            <a:r>
              <a:rPr lang="en-US" dirty="0" smtClean="0"/>
              <a:t>bags/garbage bag). </a:t>
            </a:r>
          </a:p>
          <a:p>
            <a:r>
              <a:rPr lang="en-US" dirty="0" smtClean="0"/>
              <a:t>Please </a:t>
            </a:r>
            <a:r>
              <a:rPr lang="en-US" dirty="0"/>
              <a:t>pack only the things on the </a:t>
            </a:r>
            <a:r>
              <a:rPr lang="en-US" dirty="0" smtClean="0"/>
              <a:t>list. </a:t>
            </a:r>
          </a:p>
          <a:p>
            <a:r>
              <a:rPr lang="en-US" dirty="0" smtClean="0"/>
              <a:t> </a:t>
            </a:r>
            <a:r>
              <a:rPr lang="en-US" b="1" dirty="0"/>
              <a:t>Label all your child's </a:t>
            </a:r>
            <a:r>
              <a:rPr lang="en-US" b="1" dirty="0" smtClean="0"/>
              <a:t>belongings</a:t>
            </a:r>
            <a:r>
              <a:rPr lang="en-US" dirty="0" smtClean="0"/>
              <a:t>. A </a:t>
            </a:r>
            <a:r>
              <a:rPr lang="en-US" dirty="0"/>
              <a:t>laundry marker can be used on clothes. </a:t>
            </a:r>
            <a:endParaRPr lang="en-US" dirty="0" smtClean="0"/>
          </a:p>
          <a:p>
            <a:r>
              <a:rPr lang="en-US" b="1" dirty="0" smtClean="0"/>
              <a:t>Students </a:t>
            </a:r>
            <a:r>
              <a:rPr lang="en-US" b="1" dirty="0"/>
              <a:t>will not need </a:t>
            </a:r>
            <a:r>
              <a:rPr lang="en-US" b="1" dirty="0" smtClean="0"/>
              <a:t>money</a:t>
            </a:r>
            <a:r>
              <a:rPr lang="en-US" dirty="0" smtClean="0"/>
              <a:t>.</a:t>
            </a:r>
          </a:p>
          <a:p>
            <a:r>
              <a:rPr lang="en-US" dirty="0" smtClean="0"/>
              <a:t>Please </a:t>
            </a:r>
            <a:r>
              <a:rPr lang="en-US" dirty="0"/>
              <a:t>pack a </a:t>
            </a:r>
            <a:r>
              <a:rPr lang="en-US" b="1" dirty="0"/>
              <a:t>plastic bag for packing wet and/or dirty clothing </a:t>
            </a:r>
            <a:r>
              <a:rPr lang="en-US" dirty="0"/>
              <a:t>on the return trip. </a:t>
            </a:r>
            <a:r>
              <a:rPr lang="en-US" dirty="0" smtClean="0"/>
              <a:t> </a:t>
            </a:r>
          </a:p>
          <a:p>
            <a:r>
              <a:rPr lang="en-US" b="1" dirty="0" smtClean="0"/>
              <a:t>Please </a:t>
            </a:r>
            <a:r>
              <a:rPr lang="en-US" b="1" dirty="0"/>
              <a:t>check appropriateness of what your child has packed</a:t>
            </a:r>
            <a:r>
              <a:rPr lang="en-US" dirty="0"/>
              <a:t>. Remember that layers of clothing are warmer and can be removed if needed. Pack for all kinds of weather...warm, cold, or wet. Be sure your child has selected clothes that are designed to get dirty. </a:t>
            </a:r>
            <a:endParaRPr lang="en-US" dirty="0" smtClean="0"/>
          </a:p>
          <a:p>
            <a:r>
              <a:rPr lang="en-US" dirty="0" smtClean="0"/>
              <a:t> </a:t>
            </a:r>
            <a:r>
              <a:rPr lang="en-US" dirty="0"/>
              <a:t>Students are responsible </a:t>
            </a:r>
            <a:r>
              <a:rPr lang="en-US" dirty="0" smtClean="0"/>
              <a:t>for </a:t>
            </a:r>
            <a:r>
              <a:rPr lang="en-US" dirty="0"/>
              <a:t>all their belongings for their return trip home. </a:t>
            </a:r>
            <a:endParaRPr lang="en-US" dirty="0" smtClean="0"/>
          </a:p>
          <a:p>
            <a:r>
              <a:rPr lang="en-US" sz="2000" b="1" dirty="0" smtClean="0"/>
              <a:t>Bring </a:t>
            </a:r>
            <a:r>
              <a:rPr lang="en-US" sz="2000" b="1" dirty="0"/>
              <a:t>sun block and a hat during warmer months </a:t>
            </a:r>
            <a:endParaRPr lang="en-US" sz="2000" b="1" dirty="0" smtClean="0"/>
          </a:p>
          <a:p>
            <a:r>
              <a:rPr lang="en-US" sz="2000" b="1" dirty="0" smtClean="0"/>
              <a:t>Long pants and a jacket</a:t>
            </a:r>
            <a:endParaRPr lang="en-US" dirty="0" smtClean="0"/>
          </a:p>
        </p:txBody>
      </p:sp>
    </p:spTree>
    <p:extLst>
      <p:ext uri="{BB962C8B-B14F-4D97-AF65-F5344CB8AC3E}">
        <p14:creationId xmlns:p14="http://schemas.microsoft.com/office/powerpoint/2010/main" val="83612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4302" cy="988291"/>
          </a:xfrm>
        </p:spPr>
        <p:txBody>
          <a:bodyPr>
            <a:normAutofit/>
          </a:bodyPr>
          <a:lstStyle/>
          <a:p>
            <a:pPr algn="ctr"/>
            <a:r>
              <a:rPr lang="en-US" sz="4000" dirty="0" smtClean="0"/>
              <a:t>Yes, </a:t>
            </a:r>
            <a:r>
              <a:rPr lang="en-US" sz="4000" dirty="0"/>
              <a:t>Y</a:t>
            </a:r>
            <a:r>
              <a:rPr lang="en-US" sz="4000" dirty="0" smtClean="0"/>
              <a:t>ou </a:t>
            </a:r>
            <a:r>
              <a:rPr lang="en-US" sz="4000" dirty="0"/>
              <a:t>M</a:t>
            </a:r>
            <a:r>
              <a:rPr lang="en-US" sz="4000" dirty="0" smtClean="0"/>
              <a:t>ay and No, You </a:t>
            </a:r>
            <a:r>
              <a:rPr lang="en-US" sz="4000" dirty="0"/>
              <a:t>M</a:t>
            </a:r>
            <a:r>
              <a:rPr lang="en-US" sz="4000" dirty="0" smtClean="0"/>
              <a:t>ay </a:t>
            </a:r>
            <a:r>
              <a:rPr lang="en-US" sz="4000" dirty="0"/>
              <a:t>N</a:t>
            </a:r>
            <a:r>
              <a:rPr lang="en-US" sz="4000" dirty="0" smtClean="0"/>
              <a:t>ot</a:t>
            </a:r>
            <a:endParaRPr lang="en-US" sz="4000" dirty="0"/>
          </a:p>
        </p:txBody>
      </p:sp>
      <p:sp>
        <p:nvSpPr>
          <p:cNvPr id="3" name="Content Placeholder 2"/>
          <p:cNvSpPr>
            <a:spLocks noGrp="1"/>
          </p:cNvSpPr>
          <p:nvPr>
            <p:ph idx="1"/>
          </p:nvPr>
        </p:nvSpPr>
        <p:spPr>
          <a:xfrm>
            <a:off x="677334" y="2160589"/>
            <a:ext cx="8596668" cy="4351047"/>
          </a:xfrm>
        </p:spPr>
        <p:txBody>
          <a:bodyPr>
            <a:normAutofit lnSpcReduction="10000"/>
          </a:bodyPr>
          <a:lstStyle/>
          <a:p>
            <a:r>
              <a:rPr lang="en-US" sz="2400" dirty="0" smtClean="0"/>
              <a:t>You </a:t>
            </a:r>
            <a:r>
              <a:rPr lang="en-US" sz="2400" dirty="0"/>
              <a:t>May Bring</a:t>
            </a:r>
            <a:r>
              <a:rPr lang="en-US" dirty="0"/>
              <a:t>: </a:t>
            </a:r>
            <a:endParaRPr lang="en-US" dirty="0" smtClean="0"/>
          </a:p>
          <a:p>
            <a:r>
              <a:rPr lang="en-US" dirty="0" smtClean="0"/>
              <a:t>Camera </a:t>
            </a:r>
            <a:r>
              <a:rPr lang="en-US" dirty="0"/>
              <a:t>and film, pen, pencil and notebook, good book for reading </a:t>
            </a:r>
          </a:p>
          <a:p>
            <a:r>
              <a:rPr lang="en-US" sz="2000" dirty="0" smtClean="0"/>
              <a:t>Please </a:t>
            </a:r>
            <a:r>
              <a:rPr lang="en-US" sz="2400" dirty="0"/>
              <a:t>Do NOT Bring: </a:t>
            </a:r>
            <a:endParaRPr lang="en-US" sz="2400" dirty="0" smtClean="0"/>
          </a:p>
          <a:p>
            <a:r>
              <a:rPr lang="en-US" dirty="0" smtClean="0"/>
              <a:t>Radio</a:t>
            </a:r>
          </a:p>
          <a:p>
            <a:r>
              <a:rPr lang="en-US" dirty="0" smtClean="0"/>
              <a:t>tape player </a:t>
            </a:r>
          </a:p>
          <a:p>
            <a:r>
              <a:rPr lang="en-US" dirty="0" smtClean="0"/>
              <a:t>IPod</a:t>
            </a:r>
          </a:p>
          <a:p>
            <a:r>
              <a:rPr lang="en-US" dirty="0" smtClean="0"/>
              <a:t>video game </a:t>
            </a:r>
          </a:p>
          <a:p>
            <a:r>
              <a:rPr lang="en-US" dirty="0" smtClean="0"/>
              <a:t>cell phone </a:t>
            </a:r>
          </a:p>
          <a:p>
            <a:r>
              <a:rPr lang="en-US" dirty="0" smtClean="0"/>
              <a:t>expensive jewelry </a:t>
            </a:r>
          </a:p>
          <a:p>
            <a:r>
              <a:rPr lang="en-US" dirty="0" smtClean="0"/>
              <a:t>knives </a:t>
            </a:r>
          </a:p>
          <a:p>
            <a:r>
              <a:rPr lang="en-US" dirty="0" smtClean="0"/>
              <a:t>Food, candy, or </a:t>
            </a:r>
            <a:r>
              <a:rPr lang="en-US" dirty="0"/>
              <a:t>gum </a:t>
            </a:r>
          </a:p>
        </p:txBody>
      </p:sp>
    </p:spTree>
    <p:extLst>
      <p:ext uri="{BB962C8B-B14F-4D97-AF65-F5344CB8AC3E}">
        <p14:creationId xmlns:p14="http://schemas.microsoft.com/office/powerpoint/2010/main" val="1437885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Electronics</a:t>
            </a:r>
            <a:endParaRPr lang="en-US" sz="4800" dirty="0"/>
          </a:p>
        </p:txBody>
      </p:sp>
      <p:sp>
        <p:nvSpPr>
          <p:cNvPr id="3" name="Content Placeholder 2"/>
          <p:cNvSpPr>
            <a:spLocks noGrp="1"/>
          </p:cNvSpPr>
          <p:nvPr>
            <p:ph idx="1"/>
          </p:nvPr>
        </p:nvSpPr>
        <p:spPr>
          <a:xfrm>
            <a:off x="677334" y="1754909"/>
            <a:ext cx="8596668" cy="4562764"/>
          </a:xfrm>
        </p:spPr>
        <p:txBody>
          <a:bodyPr>
            <a:normAutofit/>
          </a:bodyPr>
          <a:lstStyle/>
          <a:p>
            <a:r>
              <a:rPr lang="en-US" sz="3200" dirty="0" smtClean="0"/>
              <a:t>No electronics</a:t>
            </a:r>
          </a:p>
          <a:p>
            <a:r>
              <a:rPr lang="en-US" sz="2400" dirty="0" smtClean="0"/>
              <a:t>If you want your child to bring a phone, Mrs. Biggs will keep the phone at the teacher cabin.  Each phone will be in a labeled bag and will be kept turned off.  Your child will have full access to use the phone whenever they need to call home.  </a:t>
            </a:r>
          </a:p>
          <a:p>
            <a:r>
              <a:rPr lang="en-US" sz="2400" dirty="0" smtClean="0"/>
              <a:t>Chaperones and teachers will take photos and share photos with families.</a:t>
            </a:r>
          </a:p>
          <a:p>
            <a:r>
              <a:rPr lang="en-US" sz="2400" dirty="0" smtClean="0"/>
              <a:t>If you do not want your child photographed, please let Mrs. Biggs or Mrs. Obert know ASAP.</a:t>
            </a:r>
            <a:endParaRPr lang="en-US" sz="2400" dirty="0"/>
          </a:p>
        </p:txBody>
      </p:sp>
    </p:spTree>
    <p:extLst>
      <p:ext uri="{BB962C8B-B14F-4D97-AF65-F5344CB8AC3E}">
        <p14:creationId xmlns:p14="http://schemas.microsoft.com/office/powerpoint/2010/main" val="347095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529</TotalTime>
  <Words>1070</Words>
  <Application>Microsoft Office PowerPoint</Application>
  <PresentationFormat>Widescreen</PresentationFormat>
  <Paragraphs>158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Science Camp</vt:lpstr>
      <vt:lpstr>Departure and Arrival</vt:lpstr>
      <vt:lpstr>Rules for Camp</vt:lpstr>
      <vt:lpstr>Aspen Creek Outdoor Daily Schedule</vt:lpstr>
      <vt:lpstr>Meals</vt:lpstr>
      <vt:lpstr>Sample Daily Menu</vt:lpstr>
      <vt:lpstr>Packing List </vt:lpstr>
      <vt:lpstr>Yes, You May and No, You May Not</vt:lpstr>
      <vt:lpstr>Electronics</vt:lpstr>
      <vt:lpstr>Medications and Allergies</vt:lpstr>
      <vt:lpstr>Paperwork</vt:lpstr>
      <vt:lpstr>Remind 101</vt:lpstr>
      <vt:lpstr>Remind 101 – Not using a smartphone</vt:lpstr>
      <vt:lpstr>Chapel Rock Contact Info</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Camp</dc:title>
  <dc:creator>Ruth Biggs</dc:creator>
  <cp:lastModifiedBy>Ruth Biggs</cp:lastModifiedBy>
  <cp:revision>20</cp:revision>
  <dcterms:created xsi:type="dcterms:W3CDTF">2019-05-08T17:09:11Z</dcterms:created>
  <dcterms:modified xsi:type="dcterms:W3CDTF">2019-05-09T01:58:55Z</dcterms:modified>
</cp:coreProperties>
</file>